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18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7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1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8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97B5-C893-4095-8357-5919F9CF5B2F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A8B4-742B-44F4-91F5-043E26B7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2460"/>
            <a:ext cx="9144000" cy="2387600"/>
          </a:xfrm>
        </p:spPr>
        <p:txBody>
          <a:bodyPr/>
          <a:lstStyle/>
          <a:p>
            <a:r>
              <a:rPr lang="es-ES" dirty="0" err="1"/>
              <a:t>Experiences</a:t>
            </a:r>
            <a:r>
              <a:rPr lang="es-ES" dirty="0"/>
              <a:t> in CAT B </a:t>
            </a:r>
            <a:r>
              <a:rPr lang="es-ES" dirty="0" err="1"/>
              <a:t>Cartography</a:t>
            </a:r>
            <a:r>
              <a:rPr lang="es-ES" dirty="0"/>
              <a:t> </a:t>
            </a:r>
            <a:r>
              <a:rPr lang="es-ES" dirty="0" err="1"/>
              <a:t>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Lt. </a:t>
            </a:r>
            <a:r>
              <a:rPr lang="es-ES" dirty="0" err="1"/>
              <a:t>Cdr</a:t>
            </a:r>
            <a:r>
              <a:rPr lang="es-ES" dirty="0"/>
              <a:t>. REBECA COPÉ DE LOS MOZOS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0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/>
              <a:t> 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Self introduction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86586"/>
              </p:ext>
            </p:extLst>
          </p:nvPr>
        </p:nvGraphicFramePr>
        <p:xfrm>
          <a:off x="1164845" y="2098224"/>
          <a:ext cx="8128000" cy="488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9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296">
                <a:tc>
                  <a:txBody>
                    <a:bodyPr/>
                    <a:lstStyle/>
                    <a:p>
                      <a:r>
                        <a:rPr lang="en-US" dirty="0"/>
                        <a:t>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REBECA COPÉ DE LOS MOZOS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/>
                        <a:t>Alumni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2014 (</a:t>
                      </a:r>
                      <a:r>
                        <a:rPr lang="es-ES" dirty="0" err="1"/>
                        <a:t>6th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Course</a:t>
                      </a:r>
                      <a:r>
                        <a:rPr lang="es-ES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SPAIN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INSTITUTO HIDROGRÁFICO DE LA MARINA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/>
                        <a:t>Position/Job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LIEUTENANT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COMMANDER</a:t>
                      </a:r>
                      <a:r>
                        <a:rPr lang="es-ES" dirty="0"/>
                        <a:t>/HEAD OF PAPER CHART PRODUCTION  AND </a:t>
                      </a:r>
                      <a:r>
                        <a:rPr lang="es-ES" dirty="0" err="1"/>
                        <a:t>PHOTOGRAMMETRY</a:t>
                      </a:r>
                      <a:r>
                        <a:rPr lang="es-ES" dirty="0"/>
                        <a:t> </a:t>
                      </a:r>
                      <a:r>
                        <a:rPr lang="es-ES"/>
                        <a:t>DEPARTMENT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/>
                        <a:t>Current job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To decide and </a:t>
                      </a:r>
                      <a:r>
                        <a:rPr lang="es-ES" dirty="0" err="1"/>
                        <a:t>coordinate</a:t>
                      </a:r>
                      <a:r>
                        <a:rPr lang="es-ES" dirty="0"/>
                        <a:t> the </a:t>
                      </a:r>
                      <a:r>
                        <a:rPr lang="es-ES" dirty="0" err="1"/>
                        <a:t>paper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chart</a:t>
                      </a:r>
                      <a:r>
                        <a:rPr lang="es-ES" dirty="0"/>
                        <a:t> production in CARIS HPD (</a:t>
                      </a:r>
                      <a:r>
                        <a:rPr lang="es-ES" dirty="0" err="1"/>
                        <a:t>Source</a:t>
                      </a:r>
                      <a:r>
                        <a:rPr lang="es-ES" dirty="0"/>
                        <a:t> and </a:t>
                      </a:r>
                      <a:r>
                        <a:rPr lang="es-ES" dirty="0" err="1"/>
                        <a:t>paper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chart</a:t>
                      </a:r>
                      <a:r>
                        <a:rPr lang="es-ES" dirty="0"/>
                        <a:t> editor) and the old software (</a:t>
                      </a:r>
                      <a:r>
                        <a:rPr lang="es-ES" dirty="0" err="1"/>
                        <a:t>Microstation</a:t>
                      </a:r>
                      <a:r>
                        <a:rPr lang="es-ES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616694" y="2092130"/>
            <a:ext cx="2257425" cy="2752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put your photo here! </a:t>
            </a:r>
          </a:p>
        </p:txBody>
      </p:sp>
      <p:pic>
        <p:nvPicPr>
          <p:cNvPr id="12" name="Imagen 12">
            <a:extLst>
              <a:ext uri="{FF2B5EF4-FFF2-40B4-BE49-F238E27FC236}">
                <a16:creationId xmlns:a16="http://schemas.microsoft.com/office/drawing/2014/main" id="{414D0B86-6ADD-E440-B1FE-0D693A4FFA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2150" r="8696" b="21633"/>
          <a:stretch/>
        </p:blipFill>
        <p:spPr>
          <a:xfrm>
            <a:off x="9480782" y="2092130"/>
            <a:ext cx="2529247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/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career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projects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/>
              <a:t>Hydrographer</a:t>
            </a:r>
            <a:r>
              <a:rPr lang="es-ES" dirty="0"/>
              <a:t> (2004-2005), </a:t>
            </a:r>
            <a:r>
              <a:rPr lang="es-ES" dirty="0" err="1"/>
              <a:t>Certificate</a:t>
            </a:r>
            <a:r>
              <a:rPr lang="es-ES" dirty="0"/>
              <a:t> CAT A (2007).</a:t>
            </a:r>
          </a:p>
          <a:p>
            <a:r>
              <a:rPr lang="es-ES" dirty="0"/>
              <a:t>4 </a:t>
            </a:r>
            <a:r>
              <a:rPr lang="es-ES" dirty="0" err="1"/>
              <a:t>years</a:t>
            </a:r>
            <a:r>
              <a:rPr lang="es-ES" dirty="0"/>
              <a:t> in </a:t>
            </a:r>
            <a:r>
              <a:rPr lang="es-ES" dirty="0" err="1"/>
              <a:t>Hydrographic</a:t>
            </a:r>
            <a:r>
              <a:rPr lang="es-ES" dirty="0"/>
              <a:t> </a:t>
            </a:r>
            <a:r>
              <a:rPr lang="es-ES" dirty="0" err="1"/>
              <a:t>vessel</a:t>
            </a:r>
            <a:r>
              <a:rPr lang="es-ES" dirty="0"/>
              <a:t>.</a:t>
            </a:r>
          </a:p>
          <a:p>
            <a:r>
              <a:rPr lang="es-ES" dirty="0"/>
              <a:t>6 </a:t>
            </a:r>
            <a:r>
              <a:rPr lang="es-ES" dirty="0" err="1"/>
              <a:t>years</a:t>
            </a:r>
            <a:r>
              <a:rPr lang="es-ES" dirty="0"/>
              <a:t> in Spanish </a:t>
            </a:r>
            <a:r>
              <a:rPr lang="es-ES" dirty="0" err="1"/>
              <a:t>Hydrographic</a:t>
            </a:r>
            <a:r>
              <a:rPr lang="es-ES" dirty="0"/>
              <a:t> Office (Instituto Hidrográfico de la Marina).</a:t>
            </a:r>
          </a:p>
          <a:p>
            <a:r>
              <a:rPr lang="es-ES" dirty="0" err="1"/>
              <a:t>Hydrographic</a:t>
            </a:r>
            <a:r>
              <a:rPr lang="es-ES" dirty="0"/>
              <a:t> </a:t>
            </a:r>
            <a:r>
              <a:rPr lang="es-ES" dirty="0" err="1"/>
              <a:t>Engineer</a:t>
            </a:r>
            <a:r>
              <a:rPr lang="es-ES" dirty="0"/>
              <a:t>. Master in GIS and “</a:t>
            </a:r>
            <a:r>
              <a:rPr lang="es-ES" dirty="0" err="1"/>
              <a:t>Hydrographic</a:t>
            </a:r>
            <a:r>
              <a:rPr lang="es-ES" dirty="0"/>
              <a:t> Data </a:t>
            </a:r>
            <a:r>
              <a:rPr lang="es-ES" dirty="0" err="1"/>
              <a:t>Processing</a:t>
            </a:r>
            <a:r>
              <a:rPr lang="es-ES" dirty="0"/>
              <a:t> and Marine </a:t>
            </a:r>
            <a:r>
              <a:rPr lang="es-ES" dirty="0" err="1"/>
              <a:t>Cartography</a:t>
            </a:r>
            <a:r>
              <a:rPr lang="es-ES" dirty="0"/>
              <a:t>” in </a:t>
            </a:r>
            <a:r>
              <a:rPr lang="es-ES" dirty="0" err="1"/>
              <a:t>Taunton</a:t>
            </a:r>
            <a:r>
              <a:rPr lang="es-ES" dirty="0"/>
              <a:t> (2014).</a:t>
            </a:r>
          </a:p>
          <a:p>
            <a:r>
              <a:rPr lang="es-ES" dirty="0" err="1"/>
              <a:t>Certificate</a:t>
            </a:r>
            <a:r>
              <a:rPr lang="es-ES" dirty="0"/>
              <a:t> CAT B </a:t>
            </a:r>
            <a:r>
              <a:rPr lang="es-ES" dirty="0" err="1"/>
              <a:t>since</a:t>
            </a:r>
            <a:r>
              <a:rPr lang="es-ES" dirty="0"/>
              <a:t> 2016.</a:t>
            </a:r>
          </a:p>
          <a:p>
            <a:r>
              <a:rPr lang="es-ES" dirty="0"/>
              <a:t>Same post </a:t>
            </a:r>
            <a:r>
              <a:rPr lang="es-ES" dirty="0" err="1"/>
              <a:t>since</a:t>
            </a:r>
            <a:r>
              <a:rPr lang="es-ES" dirty="0"/>
              <a:t> 2015.</a:t>
            </a:r>
          </a:p>
          <a:p>
            <a:r>
              <a:rPr lang="es-ES" dirty="0" err="1"/>
              <a:t>Attended</a:t>
            </a:r>
            <a:r>
              <a:rPr lang="es-ES" dirty="0"/>
              <a:t> </a:t>
            </a:r>
            <a:r>
              <a:rPr lang="es-ES" dirty="0" err="1"/>
              <a:t>several</a:t>
            </a:r>
            <a:r>
              <a:rPr lang="es-ES" dirty="0"/>
              <a:t> </a:t>
            </a:r>
            <a:r>
              <a:rPr lang="es-ES" dirty="0" err="1"/>
              <a:t>meetings</a:t>
            </a:r>
            <a:r>
              <a:rPr lang="es-ES" dirty="0"/>
              <a:t> (ENCWG, IC-ENC TC).</a:t>
            </a:r>
          </a:p>
          <a:p>
            <a:r>
              <a:rPr lang="es-ES" dirty="0" err="1"/>
              <a:t>Surveys</a:t>
            </a:r>
            <a:r>
              <a:rPr lang="es-ES" dirty="0"/>
              <a:t> in Antarctica.</a:t>
            </a:r>
          </a:p>
          <a:p>
            <a:r>
              <a:rPr lang="es-ES" dirty="0" err="1"/>
              <a:t>Training</a:t>
            </a:r>
            <a:r>
              <a:rPr lang="es-ES" dirty="0"/>
              <a:t> of new </a:t>
            </a:r>
            <a:r>
              <a:rPr lang="es-ES" dirty="0" err="1"/>
              <a:t>personnel</a:t>
            </a:r>
            <a:r>
              <a:rPr lang="es-ES" dirty="0"/>
              <a:t>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-1"/>
            <a:ext cx="1435330" cy="134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2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06F7C23-B5C3-8A42-A0F4-4A4134DC8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B65429-0D46-654F-AAE5-625CEEC07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483072A-49E7-3740-B557-784FE4D78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-1"/>
            <a:ext cx="1435330" cy="134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1330D63-D2D1-8040-B83F-D193A2B2A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/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career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projects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63E1E73-223D-4945-980D-7C5139DD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8414"/>
            <a:ext cx="10515600" cy="4351338"/>
          </a:xfrm>
        </p:spPr>
        <p:txBody>
          <a:bodyPr>
            <a:normAutofit/>
          </a:bodyPr>
          <a:lstStyle/>
          <a:p>
            <a:pPr algn="just"/>
            <a:endParaRPr lang="es-ES" dirty="0"/>
          </a:p>
          <a:p>
            <a:pPr algn="just"/>
            <a:r>
              <a:rPr lang="es-ES" dirty="0"/>
              <a:t>360 </a:t>
            </a:r>
            <a:r>
              <a:rPr lang="es-ES" dirty="0" err="1"/>
              <a:t>paper</a:t>
            </a:r>
            <a:r>
              <a:rPr lang="es-ES" dirty="0"/>
              <a:t> </a:t>
            </a:r>
            <a:r>
              <a:rPr lang="es-ES" dirty="0" err="1"/>
              <a:t>charts</a:t>
            </a:r>
            <a:r>
              <a:rPr lang="es-ES" dirty="0"/>
              <a:t>, 42 in CARIS HPD. Long time to </a:t>
            </a:r>
            <a:r>
              <a:rPr lang="es-ES" dirty="0" err="1"/>
              <a:t>migrate</a:t>
            </a:r>
            <a:r>
              <a:rPr lang="es-ES" dirty="0"/>
              <a:t> from old software.</a:t>
            </a:r>
          </a:p>
          <a:p>
            <a:pPr algn="just"/>
            <a:r>
              <a:rPr lang="es-ES" dirty="0"/>
              <a:t>Plan in </a:t>
            </a:r>
            <a:r>
              <a:rPr lang="es-ES" dirty="0" err="1"/>
              <a:t>order</a:t>
            </a:r>
            <a:r>
              <a:rPr lang="es-ES" dirty="0"/>
              <a:t> a </a:t>
            </a:r>
            <a:r>
              <a:rPr lang="es-ES" dirty="0" err="1"/>
              <a:t>geographic</a:t>
            </a:r>
            <a:r>
              <a:rPr lang="es-ES" dirty="0"/>
              <a:t> </a:t>
            </a:r>
            <a:r>
              <a:rPr lang="es-ES" dirty="0" err="1"/>
              <a:t>area</a:t>
            </a:r>
            <a:r>
              <a:rPr lang="es-ES" dirty="0"/>
              <a:t>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finally</a:t>
            </a:r>
            <a:r>
              <a:rPr lang="es-ES" dirty="0"/>
              <a:t> </a:t>
            </a:r>
            <a:r>
              <a:rPr lang="es-ES" dirty="0" err="1"/>
              <a:t>makes</a:t>
            </a:r>
            <a:r>
              <a:rPr lang="es-ES" dirty="0"/>
              <a:t> the </a:t>
            </a:r>
            <a:r>
              <a:rPr lang="es-ES" dirty="0" err="1"/>
              <a:t>order</a:t>
            </a:r>
            <a:r>
              <a:rPr lang="es-ES" dirty="0"/>
              <a:t> is the updating </a:t>
            </a:r>
            <a:r>
              <a:rPr lang="es-ES" dirty="0" err="1"/>
              <a:t>need</a:t>
            </a:r>
            <a:r>
              <a:rPr lang="es-ES" dirty="0"/>
              <a:t> and new </a:t>
            </a:r>
            <a:r>
              <a:rPr lang="es-ES" dirty="0" err="1"/>
              <a:t>surveys</a:t>
            </a:r>
            <a:r>
              <a:rPr lang="es-ES" dirty="0"/>
              <a:t>.</a:t>
            </a:r>
          </a:p>
          <a:p>
            <a:pPr algn="just"/>
            <a:r>
              <a:rPr lang="es-ES" dirty="0" err="1"/>
              <a:t>Keep</a:t>
            </a:r>
            <a:r>
              <a:rPr lang="es-ES" dirty="0"/>
              <a:t> on </a:t>
            </a:r>
            <a:r>
              <a:rPr lang="es-ES" dirty="0" err="1"/>
              <a:t>working</a:t>
            </a:r>
            <a:r>
              <a:rPr lang="es-ES" dirty="0"/>
              <a:t> on the </a:t>
            </a:r>
            <a:r>
              <a:rPr lang="es-ES" dirty="0" err="1"/>
              <a:t>shift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92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Autofit/>
          </a:bodyPr>
          <a:lstStyle/>
          <a:p>
            <a:r>
              <a:rPr lang="fr-FR" sz="36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fr-FR" sz="36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fr-FR" sz="36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36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CHART Course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10515600" cy="4351338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Think as a </a:t>
            </a:r>
            <a:r>
              <a:rPr lang="es-ES" dirty="0" err="1"/>
              <a:t>cartographer</a:t>
            </a:r>
            <a:r>
              <a:rPr lang="es-ES" dirty="0"/>
              <a:t> and not as </a:t>
            </a:r>
            <a:r>
              <a:rPr lang="es-ES" dirty="0" err="1"/>
              <a:t>hydrographer</a:t>
            </a:r>
            <a:r>
              <a:rPr lang="es-ES" dirty="0"/>
              <a:t>.</a:t>
            </a:r>
          </a:p>
          <a:p>
            <a:r>
              <a:rPr lang="es-ES" dirty="0"/>
              <a:t>Know </a:t>
            </a:r>
            <a:r>
              <a:rPr lang="es-ES" dirty="0" err="1"/>
              <a:t>what</a:t>
            </a:r>
            <a:r>
              <a:rPr lang="es-ES" dirty="0"/>
              <a:t> I can </a:t>
            </a:r>
            <a:r>
              <a:rPr lang="es-ES" dirty="0" err="1"/>
              <a:t>ask</a:t>
            </a:r>
            <a:r>
              <a:rPr lang="es-ES" dirty="0"/>
              <a:t> to the </a:t>
            </a:r>
            <a:r>
              <a:rPr lang="es-ES" dirty="0" err="1"/>
              <a:t>compilers</a:t>
            </a:r>
            <a:r>
              <a:rPr lang="es-ES" dirty="0"/>
              <a:t>.</a:t>
            </a:r>
          </a:p>
          <a:p>
            <a:pPr algn="just"/>
            <a:r>
              <a:rPr lang="es-ES" dirty="0" err="1"/>
              <a:t>Being</a:t>
            </a:r>
            <a:r>
              <a:rPr lang="es-ES" dirty="0"/>
              <a:t> </a:t>
            </a:r>
            <a:r>
              <a:rPr lang="es-ES" dirty="0" err="1"/>
              <a:t>able</a:t>
            </a:r>
            <a:r>
              <a:rPr lang="es-ES" dirty="0"/>
              <a:t> to </a:t>
            </a:r>
            <a:r>
              <a:rPr lang="es-ES" dirty="0" err="1"/>
              <a:t>take</a:t>
            </a:r>
            <a:r>
              <a:rPr lang="es-ES" dirty="0"/>
              <a:t> </a:t>
            </a:r>
            <a:r>
              <a:rPr lang="es-ES" dirty="0" err="1"/>
              <a:t>proper</a:t>
            </a:r>
            <a:r>
              <a:rPr lang="es-ES" dirty="0"/>
              <a:t> </a:t>
            </a:r>
            <a:r>
              <a:rPr lang="es-ES" dirty="0" err="1"/>
              <a:t>decisions</a:t>
            </a:r>
            <a:r>
              <a:rPr lang="es-ES" dirty="0"/>
              <a:t> in the </a:t>
            </a:r>
            <a:r>
              <a:rPr lang="es-ES" dirty="0" err="1"/>
              <a:t>compiling</a:t>
            </a:r>
            <a:r>
              <a:rPr lang="es-ES" dirty="0"/>
              <a:t> process.</a:t>
            </a:r>
          </a:p>
          <a:p>
            <a:pPr algn="just"/>
            <a:r>
              <a:rPr lang="es-ES" dirty="0"/>
              <a:t>I </a:t>
            </a:r>
            <a:r>
              <a:rPr lang="es-ES"/>
              <a:t>have </a:t>
            </a:r>
            <a:r>
              <a:rPr lang="es-ES" dirty="0" err="1"/>
              <a:t>colleagues</a:t>
            </a:r>
            <a:r>
              <a:rPr lang="es-ES" dirty="0"/>
              <a:t> that can help me to </a:t>
            </a:r>
            <a:r>
              <a:rPr lang="es-ES" dirty="0" err="1"/>
              <a:t>solve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doubt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8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Suggestion for the future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10515600" cy="4351338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dirty="0" err="1"/>
              <a:t>Keep</a:t>
            </a:r>
            <a:r>
              <a:rPr lang="es-ES" dirty="0"/>
              <a:t> on with the CAT B C</a:t>
            </a:r>
            <a:r>
              <a:rPr lang="es-ES"/>
              <a:t>ourse</a:t>
            </a:r>
            <a:r>
              <a:rPr lang="es-ES" dirty="0"/>
              <a:t> in </a:t>
            </a:r>
            <a:r>
              <a:rPr lang="es-ES" dirty="0" err="1"/>
              <a:t>Cartography</a:t>
            </a:r>
            <a:r>
              <a:rPr lang="es-ES" dirty="0"/>
              <a:t>.</a:t>
            </a:r>
          </a:p>
          <a:p>
            <a:r>
              <a:rPr lang="es-ES" dirty="0"/>
              <a:t>CAT A </a:t>
            </a:r>
            <a:r>
              <a:rPr lang="es-ES" dirty="0" err="1"/>
              <a:t>Course</a:t>
            </a:r>
            <a:r>
              <a:rPr lang="es-ES" dirty="0"/>
              <a:t> in </a:t>
            </a:r>
            <a:r>
              <a:rPr lang="es-ES" dirty="0" err="1"/>
              <a:t>Cartography</a:t>
            </a:r>
            <a:r>
              <a:rPr lang="es-ES" dirty="0"/>
              <a:t>. </a:t>
            </a:r>
          </a:p>
          <a:p>
            <a:r>
              <a:rPr lang="es-ES" dirty="0"/>
              <a:t>Continue </a:t>
            </a:r>
            <a:r>
              <a:rPr lang="es-ES" dirty="0" err="1"/>
              <a:t>giving</a:t>
            </a:r>
            <a:r>
              <a:rPr lang="es-ES" dirty="0"/>
              <a:t> us the chance to </a:t>
            </a:r>
            <a:r>
              <a:rPr lang="es-ES" dirty="0" err="1"/>
              <a:t>meet</a:t>
            </a:r>
            <a:r>
              <a:rPr lang="es-ES" dirty="0"/>
              <a:t> </a:t>
            </a:r>
            <a:r>
              <a:rPr lang="es-ES" dirty="0" err="1"/>
              <a:t>again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7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8312BFD6-5161-B143-8D4B-8CDEA3CB5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92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69</Words>
  <Application>Microsoft Office PowerPoint</Application>
  <PresentationFormat>Panorámica</PresentationFormat>
  <Paragraphs>24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Experiences in CAT B Cartography Course</vt:lpstr>
      <vt:lpstr> Self introduction</vt:lpstr>
      <vt:lpstr> My career path and projects / Achievements</vt:lpstr>
      <vt:lpstr> My career path and projects / Achievements</vt:lpstr>
      <vt:lpstr>Lessons learned from CHART Course</vt:lpstr>
      <vt:lpstr>Suggestion for the future</vt:lpstr>
      <vt:lpstr>Presentación de PowerPoint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POJ</dc:creator>
  <cp:lastModifiedBy>Microsoft Office User</cp:lastModifiedBy>
  <cp:revision>8</cp:revision>
  <dcterms:created xsi:type="dcterms:W3CDTF">2019-10-04T14:42:16Z</dcterms:created>
  <dcterms:modified xsi:type="dcterms:W3CDTF">2019-10-23T21:28:45Z</dcterms:modified>
</cp:coreProperties>
</file>